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259" r:id="rId3"/>
    <p:sldId id="317" r:id="rId4"/>
    <p:sldId id="261" r:id="rId5"/>
    <p:sldId id="263" r:id="rId6"/>
    <p:sldId id="318" r:id="rId7"/>
    <p:sldId id="319" r:id="rId8"/>
    <p:sldId id="306" r:id="rId9"/>
    <p:sldId id="305" r:id="rId10"/>
    <p:sldId id="290" r:id="rId11"/>
    <p:sldId id="343" r:id="rId12"/>
    <p:sldId id="301" r:id="rId13"/>
    <p:sldId id="280" r:id="rId14"/>
    <p:sldId id="334" r:id="rId15"/>
    <p:sldId id="294" r:id="rId16"/>
    <p:sldId id="335" r:id="rId17"/>
    <p:sldId id="304" r:id="rId18"/>
    <p:sldId id="336" r:id="rId19"/>
    <p:sldId id="337" r:id="rId20"/>
    <p:sldId id="338" r:id="rId21"/>
    <p:sldId id="340" r:id="rId22"/>
    <p:sldId id="277" r:id="rId23"/>
    <p:sldId id="275" r:id="rId24"/>
    <p:sldId id="298" r:id="rId25"/>
    <p:sldId id="341" r:id="rId26"/>
    <p:sldId id="345" r:id="rId27"/>
    <p:sldId id="348" r:id="rId28"/>
    <p:sldId id="346" r:id="rId29"/>
    <p:sldId id="342" r:id="rId30"/>
    <p:sldId id="344" r:id="rId31"/>
    <p:sldId id="347" r:id="rId32"/>
    <p:sldId id="349" r:id="rId33"/>
    <p:sldId id="354" r:id="rId34"/>
    <p:sldId id="351" r:id="rId35"/>
    <p:sldId id="284" r:id="rId36"/>
    <p:sldId id="258" r:id="rId37"/>
    <p:sldId id="257" r:id="rId38"/>
    <p:sldId id="320" r:id="rId39"/>
    <p:sldId id="321" r:id="rId40"/>
    <p:sldId id="322" r:id="rId41"/>
    <p:sldId id="323" r:id="rId42"/>
    <p:sldId id="324" r:id="rId43"/>
    <p:sldId id="278" r:id="rId44"/>
    <p:sldId id="326" r:id="rId45"/>
    <p:sldId id="295" r:id="rId46"/>
    <p:sldId id="285" r:id="rId47"/>
    <p:sldId id="288" r:id="rId48"/>
    <p:sldId id="271" r:id="rId49"/>
    <p:sldId id="325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273" r:id="rId58"/>
    <p:sldId id="279" r:id="rId59"/>
    <p:sldId id="353" r:id="rId60"/>
    <p:sldId id="356" r:id="rId61"/>
    <p:sldId id="357" r:id="rId62"/>
    <p:sldId id="358" r:id="rId63"/>
    <p:sldId id="360" r:id="rId64"/>
    <p:sldId id="355" r:id="rId65"/>
    <p:sldId id="363" r:id="rId66"/>
    <p:sldId id="364" r:id="rId67"/>
    <p:sldId id="365" r:id="rId68"/>
    <p:sldId id="366" r:id="rId69"/>
    <p:sldId id="367" r:id="rId70"/>
    <p:sldId id="309" r:id="rId71"/>
    <p:sldId id="310" r:id="rId72"/>
    <p:sldId id="314" r:id="rId73"/>
    <p:sldId id="316" r:id="rId74"/>
    <p:sldId id="307" r:id="rId75"/>
    <p:sldId id="308" r:id="rId76"/>
    <p:sldId id="311" r:id="rId77"/>
    <p:sldId id="313" r:id="rId78"/>
    <p:sldId id="315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89427" autoAdjust="0"/>
  </p:normalViewPr>
  <p:slideViewPr>
    <p:cSldViewPr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0CE40-2F06-4B8F-9E82-7785DD39CA2A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50C21-C892-4CEB-AA23-F5E1B614A1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5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0C21-C892-4CEB-AA23-F5E1B614A1F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82877F-FE5E-4810-A026-EBA67397F433}" type="datetimeFigureOut">
              <a:rPr lang="en-US" smtClean="0"/>
              <a:pPr/>
              <a:t>2/15/2015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DBE447-F310-4B6E-8CA3-1B0B45DE99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09.mp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10%20(2).mp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14.mp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35.mp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01.mpg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08.mpg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10.mpg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12.mp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PTCA%20FINAL\se032.m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 smtClean="0"/>
              <a:t>PTCA BALLOONS</a:t>
            </a:r>
            <a:endParaRPr lang="en-US" sz="54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PK ASOKAN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ptav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ser\Desktop\ptcag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ser\Desktop\ppta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ptttts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NC EUPHOR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70408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ser\Desktop\pta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88392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pppta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ser\Desktop\original ptca a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user\Desktop\ptca1cbc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3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9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ptcca origina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09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10 (2)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14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35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01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08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33400"/>
            <a:ext cx="9144000" cy="739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10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012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e032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3726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346</TotalTime>
  <Words>6</Words>
  <Application>Microsoft Office PowerPoint</Application>
  <PresentationFormat>On-screen Show (4:3)</PresentationFormat>
  <Paragraphs>3</Paragraphs>
  <Slides>78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Flow</vt:lpstr>
      <vt:lpstr>PTCA 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PTCA BALLOONS</dc:title>
  <dc:creator>ashok</dc:creator>
  <cp:lastModifiedBy>AM AUDIOVISUALS</cp:lastModifiedBy>
  <cp:revision>87</cp:revision>
  <dcterms:created xsi:type="dcterms:W3CDTF">2015-02-04T12:32:28Z</dcterms:created>
  <dcterms:modified xsi:type="dcterms:W3CDTF">2015-02-15T09:03:38Z</dcterms:modified>
</cp:coreProperties>
</file>